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26/01/2021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只有一人能救世人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Great Physician Now is Near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享受主恩就有大福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我要一心愛耶穌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glory to the dying Lamb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 now believe in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362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願盡使命做主忠僕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tiong-pok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我要一心信耶穌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it-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the blessed Savior’s name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love the name of Jesus.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23435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有一個名天使讚美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sai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有一個名衆人倚靠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chit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note in seraph song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name on mortal tongue.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5732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這個名至貴至寶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就是救主耶穌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carol ever sung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blessed Jesus!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49268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只有一人能救世人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就是我救主耶穌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great Physician now is near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sympathizing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能解憂悶安慰心神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bun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只有我救主耶穌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speaks the drooping heart to cheer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hear the voice of Jesus!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有一個名天使讚美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chit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有一個名衆人倚靠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note in seraph song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name on mortal tongue.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這個名至貴至寶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就是救主耶穌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carol ever sung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blessed Jesus!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101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救主才會贖我罪愆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chiah-oe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choe-khian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我要時時靠耶穌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Your many sins are all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forgiv’n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hear the voice of Jesus;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3117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救主才會使我升天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seng-thian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我要步步跟耶穌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 on your way in peace to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wear a crown with Jesus.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248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有一個名天使讚美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有一個名衆人倚靠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-lang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note in seraph song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name on mortal tongue.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9783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這個名至貴至寶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Chit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就是救主耶穌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Sweetest carol ever sung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 blessed Jesus!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3460019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1577</TotalTime>
  <Words>573</Words>
  <Application>Microsoft Office PowerPoint</Application>
  <PresentationFormat>Widescreen</PresentationFormat>
  <Paragraphs>89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188</cp:revision>
  <dcterms:created xsi:type="dcterms:W3CDTF">2018-01-05T06:11:53Z</dcterms:created>
  <dcterms:modified xsi:type="dcterms:W3CDTF">2021-01-26T06:08:06Z</dcterms:modified>
</cp:coreProperties>
</file>